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66" r:id="rId5"/>
    <p:sldId id="258" r:id="rId6"/>
    <p:sldId id="259" r:id="rId7"/>
    <p:sldId id="261" r:id="rId8"/>
    <p:sldId id="269" r:id="rId9"/>
    <p:sldId id="262" r:id="rId10"/>
    <p:sldId id="263" r:id="rId11"/>
    <p:sldId id="270" r:id="rId12"/>
    <p:sldId id="264" r:id="rId13"/>
    <p:sldId id="265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3A10F2-6C5F-404C-8162-67DFE1C3E5E3}" type="datetimeFigureOut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E3099A-584F-4736-8BC2-6B38C8BB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3253-FD20-4861-A41F-FD1AACE6D5EB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3BF7-A399-4A19-BADE-B2F323A4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0FE3-0D59-4B92-9153-177A7AD832ED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D700-2B7F-4F1F-B06B-9C7FA58AD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AE12-7365-40D6-BE29-FA27120288BC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9262-8696-407C-AF5E-556743DF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7AAD-5891-4953-A3AE-EBB555F8B57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C31D-FC7B-4C3B-9DE8-4EB2FC83F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DC4-CB3C-4358-B5CE-625649C6D1A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16F8-9AB3-40D7-9DD9-973571C07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AF21-C665-43C1-B983-82DC150F9BD5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4610-D82E-478B-A5E2-6A92DB6A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1398-E8FE-46AF-ACBD-55BC36656277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2005-0215-4B4D-8ACC-CAE53518E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256A-F8CB-4FF0-AAA0-F52C4A0805D8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8EC0-6DFE-4FD7-B7C9-64B86D2BD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A10B-E956-4832-B6C5-DBEBFE9534D1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2B3E-9AFA-4444-9005-84D33828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B07F-C948-47EE-A29B-39B2D7775A22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6C86-1177-4A6A-9265-F7ACA3033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2413-ADE1-4046-B00C-81BEA1ABC76B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2E12-4848-47C4-9613-1533B3E6C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A3B70-7D34-4B01-A3AE-4AD51CE01079}" type="datetime1">
              <a:rPr lang="en-US"/>
              <a:pPr>
                <a:defRPr/>
              </a:pPr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80EA7-3ADC-4515-8EC1-BFAA639B7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Running Department Expenditure Detail Reports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3" y="685800"/>
            <a:ext cx="9144001" cy="9525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Click “Financials Supply Chain”</a:t>
            </a:r>
            <a:endParaRPr lang="en-US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>
            <a:off x="1447800" y="1508125"/>
            <a:ext cx="28194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60BD-8001-4189-A197-4EB957F8B7E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28650"/>
            <a:ext cx="66675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25146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Click </a:t>
            </a:r>
          </a:p>
          <a:p>
            <a:r>
              <a:rPr lang="en-US" altLang="en-US"/>
              <a:t>“</a:t>
            </a:r>
            <a:r>
              <a:rPr lang="en-US" altLang="en-US" u="sng"/>
              <a:t>FAM2221 Success</a:t>
            </a:r>
            <a:r>
              <a:rPr lang="en-US" altLang="en-US"/>
              <a:t>” link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3160713"/>
            <a:ext cx="2743200" cy="496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E13C7-67A7-4903-9ED1-26F445D4A60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67468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0" y="4403725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Click “View log/Trace” link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5049838"/>
            <a:ext cx="4343400" cy="588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3B791-8B02-4F00-A6B7-3E841CF2E5A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7315200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2400" y="33528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Click the </a:t>
            </a:r>
            <a:r>
              <a:rPr lang="en-US" altLang="en-US">
                <a:solidFill>
                  <a:srgbClr val="FF0000"/>
                </a:solidFill>
              </a:rPr>
              <a:t>PDF </a:t>
            </a:r>
            <a:r>
              <a:rPr lang="en-US" altLang="en-US"/>
              <a:t>link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3886200"/>
            <a:ext cx="2133600" cy="625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0633D-24A1-4DFB-9667-D2503760DE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4288"/>
            <a:ext cx="91440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2082-F0D7-4D1D-84C7-4CE58239968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Running Department Expenditure Detail Reports</a:t>
            </a:r>
            <a:endParaRPr lang="en-US" sz="3200" dirty="0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0" y="6381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This report shows current budget and current expenses. If there is no expense in the account, there is no detail information for this account in the report.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816225"/>
            <a:ext cx="5334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YRKPR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2400300" cy="5994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/>
              <a:t>Navigation: </a:t>
            </a: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000" dirty="0" smtClean="0"/>
              <a:t>CUNY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2. CUNY </a:t>
            </a:r>
            <a:r>
              <a:rPr lang="en-US" sz="2000" dirty="0"/>
              <a:t>Financial </a:t>
            </a:r>
            <a:r>
              <a:rPr lang="en-US" sz="2000" dirty="0" smtClean="0"/>
              <a:t>Reports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3. Click “</a:t>
            </a:r>
            <a:r>
              <a:rPr lang="en-US" sz="2000" u="sng" dirty="0" smtClean="0"/>
              <a:t>Department Expenditure Report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609600"/>
            <a:ext cx="65151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1660525" y="2743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787ED-CD23-41F9-95C5-3F79812D66F4}" type="slidenum">
              <a:rPr lang="en-US"/>
              <a:pPr>
                <a:defRPr/>
              </a:pPr>
              <a:t>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27432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4150" y="1828800"/>
            <a:ext cx="102235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2849563" cy="5824538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1600" smtClean="0"/>
              <a:t>“</a:t>
            </a:r>
            <a:r>
              <a:rPr lang="en-US" altLang="en-US" sz="1600" u="sng" smtClean="0"/>
              <a:t>Department Expenditure Report</a:t>
            </a:r>
            <a:r>
              <a:rPr lang="en-US" altLang="en-US" sz="1600" smtClean="0"/>
              <a:t>” screen should look like this: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160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163" y="838200"/>
            <a:ext cx="60452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2163763" y="2971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D20C2-CC1E-4537-B6A4-7C623EB8B3D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2788"/>
            <a:ext cx="2955925" cy="5824537"/>
          </a:xfrm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dirty="0" smtClean="0"/>
              <a:t>Select “Add a New Value” tab, and type “</a:t>
            </a:r>
            <a:r>
              <a:rPr lang="en-US" sz="1600" b="1" dirty="0" smtClean="0">
                <a:solidFill>
                  <a:srgbClr val="FF0000"/>
                </a:solidFill>
              </a:rPr>
              <a:t>Department_Expenditure</a:t>
            </a:r>
            <a:r>
              <a:rPr lang="en-US" sz="1600" dirty="0" smtClean="0"/>
              <a:t>” in the Run Control ID field.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/>
              <a:t>2</a:t>
            </a:r>
            <a:r>
              <a:rPr lang="en-US" sz="1600" dirty="0" smtClean="0"/>
              <a:t>. Select the “Add” button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94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108325" y="1927225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3048000"/>
            <a:ext cx="2117725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87D30-B84D-4ADF-993F-1971048DD1C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048000" cy="553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Add the following criteria ( all criteria are required)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u="sng" dirty="0" smtClean="0">
                <a:solidFill>
                  <a:srgbClr val="FF0000"/>
                </a:solidFill>
              </a:rPr>
              <a:t>Business Unit</a:t>
            </a:r>
            <a:r>
              <a:rPr lang="en-US" sz="1600" dirty="0" smtClean="0"/>
              <a:t>: YRKPR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u="sng" dirty="0" smtClean="0">
                <a:solidFill>
                  <a:srgbClr val="FF0000"/>
                </a:solidFill>
              </a:rPr>
              <a:t>Department code</a:t>
            </a:r>
            <a:r>
              <a:rPr lang="en-US" sz="1600" dirty="0" smtClean="0"/>
              <a:t>: Enter the 5 digit CUNYFIRST department code you wish to review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u="sng" dirty="0" smtClean="0">
                <a:solidFill>
                  <a:srgbClr val="FF0000"/>
                </a:solidFill>
              </a:rPr>
              <a:t>Fiscal Year</a:t>
            </a:r>
            <a:r>
              <a:rPr lang="en-US" sz="1600" dirty="0" smtClean="0"/>
              <a:t>: type (i.e. “2014”)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u="sng" dirty="0" smtClean="0">
                <a:solidFill>
                  <a:srgbClr val="FF0000"/>
                </a:solidFill>
              </a:rPr>
              <a:t>Date From and Date To: </a:t>
            </a:r>
            <a:r>
              <a:rPr lang="en-US" sz="1600" dirty="0" smtClean="0"/>
              <a:t>Use 07/01/2013-06/30/2014 for the current fiscal year</a:t>
            </a:r>
            <a:endParaRPr lang="en-US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dirty="0" smtClean="0"/>
              <a:t>Click “Save” first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1600" dirty="0" smtClean="0"/>
              <a:t>And then click  “Run”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09600"/>
            <a:ext cx="6019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8020050" y="2859088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90800" y="60198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59363" y="3162300"/>
            <a:ext cx="3016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3238500"/>
            <a:ext cx="3016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3348038"/>
            <a:ext cx="301625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141788"/>
            <a:ext cx="301625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5213" y="6019800"/>
            <a:ext cx="3016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9100" y="2362200"/>
            <a:ext cx="3016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2B2AA-F9D2-43CF-8A35-DB8F72CDE16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6025" y="3595688"/>
            <a:ext cx="560388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JJC01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0313" y="3611563"/>
            <a:ext cx="560387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JJC01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0313" y="3611563"/>
            <a:ext cx="55880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YRKPR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6629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8" y="3200400"/>
            <a:ext cx="2514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1. Make sure the box is checked.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2. Click “OK”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81350" y="40386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22588" y="4953000"/>
            <a:ext cx="11160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9B25-CF93-4934-9840-DEB63CADBA37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65913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20650" y="18288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Click “Process Monitor”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1817688"/>
            <a:ext cx="556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D0BA5-8ACB-40DC-AC82-C492251690E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83113" y="2971800"/>
            <a:ext cx="560387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JJC01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0888" y="2971800"/>
            <a:ext cx="55880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atin typeface="+mn-lt"/>
                <a:cs typeface="+mn-cs"/>
              </a:rPr>
              <a:t>YRKPR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6248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20650" y="1644650"/>
            <a:ext cx="2546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Click “Refresh” until the “Run Status” changes from “Processing” to “Success”. </a:t>
            </a:r>
          </a:p>
          <a:p>
            <a:r>
              <a:rPr lang="en-US" altLang="en-US">
                <a:solidFill>
                  <a:srgbClr val="FF0000"/>
                </a:solidFill>
              </a:rPr>
              <a:t>(*the report will not be ready until the “Run Status” shows “Success”.</a:t>
            </a:r>
          </a:p>
          <a:p>
            <a:r>
              <a:rPr lang="en-US" altLang="en-US">
                <a:solidFill>
                  <a:srgbClr val="FF0000"/>
                </a:solidFill>
              </a:rPr>
              <a:t>It may take a minute or two)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27300" y="1828800"/>
            <a:ext cx="6019800" cy="654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2590800"/>
            <a:ext cx="56388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DAAE5-D392-4DFF-9970-9E9571D3B87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6096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" y="2276475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Click the most recent “Success” “</a:t>
            </a:r>
            <a:r>
              <a:rPr lang="en-US" altLang="en-US" u="sng"/>
              <a:t>FAM22</a:t>
            </a:r>
            <a:r>
              <a:rPr lang="en-US" altLang="en-US"/>
              <a:t>” link which appears on the top of the list.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3581400"/>
            <a:ext cx="3886200" cy="57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Running Department Expenditure Detail Reports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E16F1-3DBD-482F-B08A-06F9481034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344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Running Department Expenditure Detail Reports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CUNY Graduate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Department Expenditure Reports</dc:title>
  <dc:creator>Liu, Emily</dc:creator>
  <cp:lastModifiedBy>hgordon</cp:lastModifiedBy>
  <cp:revision>29</cp:revision>
  <cp:lastPrinted>2013-10-16T20:41:24Z</cp:lastPrinted>
  <dcterms:created xsi:type="dcterms:W3CDTF">2013-07-30T15:53:19Z</dcterms:created>
  <dcterms:modified xsi:type="dcterms:W3CDTF">2016-02-25T16:37:31Z</dcterms:modified>
</cp:coreProperties>
</file>