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934200" cy="9220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5" d="100"/>
          <a:sy n="105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0A62-35E8-4BDD-8854-F8F9BC6B5741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BE4E-0710-4DD4-8C5C-CBDDC4E1F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Blackboard Course Setup in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3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dirty="0" smtClean="0"/>
              <a:t>1.4.3b - A student view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15288" cy="5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1.4.4 Adding and deleting menu links to tools and content areas; reordering links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3845"/>
            <a:ext cx="7391400" cy="50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dirty="0" smtClean="0"/>
              <a:t>1.5 Changing the looks of your course, making your course available, and sending a welcome announcement 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1" y="1371600"/>
            <a:ext cx="7765778" cy="52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1.2 Setting up the Bb Home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585865"/>
            <a:ext cx="8211639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Bb Home Page (cont’d)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57232" cy="51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1.3 “Prepping” in the Course Management section</a:t>
            </a:r>
            <a:br>
              <a:rPr lang="en-US" sz="2800" dirty="0" smtClean="0"/>
            </a:br>
            <a:r>
              <a:rPr lang="en-US" sz="2800" dirty="0" smtClean="0"/>
              <a:t>1.3.1 Organizing your drive and uploading your syllabus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90498" cy="49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1.3.2 Setting up a Syllabus Quiz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05599" cy="52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1.3.3 Setting up the Grade Center</a:t>
            </a:r>
            <a:br>
              <a:rPr lang="en-US" sz="3200" dirty="0" smtClean="0"/>
            </a:br>
            <a:r>
              <a:rPr lang="en-US" sz="3200" dirty="0" smtClean="0"/>
              <a:t>1.3.3.1 Simplifying the default Grade Center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399" cy="47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1.3.3.2 Your Grading Breakdown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42" y="1524000"/>
            <a:ext cx="6743700" cy="51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7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1.4 Designing your course learning space</a:t>
            </a:r>
            <a:br>
              <a:rPr lang="en-US" sz="2000" dirty="0" smtClean="0"/>
            </a:br>
            <a:r>
              <a:rPr lang="en-US" sz="2000" dirty="0" smtClean="0"/>
              <a:t>1.4.1 The Course Learning Space</a:t>
            </a:r>
            <a:br>
              <a:rPr lang="en-US" sz="2000" dirty="0" smtClean="0"/>
            </a:br>
            <a:r>
              <a:rPr lang="en-US" sz="2000" dirty="0" smtClean="0"/>
              <a:t>1.4.2 Editing Contact Prof. page and </a:t>
            </a:r>
            <a:r>
              <a:rPr lang="en-US" sz="2000" dirty="0"/>
              <a:t>t</a:t>
            </a:r>
            <a:r>
              <a:rPr lang="en-US" sz="2000" dirty="0" smtClean="0"/>
              <a:t>urning the Home page into a Dashboard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9" y="1524000"/>
            <a:ext cx="7355622" cy="49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1.4.3a </a:t>
            </a:r>
            <a:r>
              <a:rPr lang="en-US" sz="2800" dirty="0" smtClean="0"/>
              <a:t>Making Learning Materials available; making your syllabus available for download and creating your course schedule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543799" cy="5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0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104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Blackboard Course Setup in 12</vt:lpstr>
      <vt:lpstr>1.2 Setting up the Bb Home Page</vt:lpstr>
      <vt:lpstr>The Bb Home Page (cont’d)</vt:lpstr>
      <vt:lpstr>1.3 “Prepping” in the Course Management section 1.3.1 Organizing your drive and uploading your syllabus</vt:lpstr>
      <vt:lpstr>1.3.2 Setting up a Syllabus Quiz</vt:lpstr>
      <vt:lpstr>1.3.3 Setting up the Grade Center 1.3.3.1 Simplifying the default Grade Center</vt:lpstr>
      <vt:lpstr>1.3.3.2 Your Grading Breakdown</vt:lpstr>
      <vt:lpstr>1.4 Designing your course learning space 1.4.1 The Course Learning Space 1.4.2 Editing Contact Prof. page and turning the Home page into a Dashboard</vt:lpstr>
      <vt:lpstr>1.4.3a Making Learning Materials available; making your syllabus available for download and creating your course schedule </vt:lpstr>
      <vt:lpstr>1.4.3b - A student view</vt:lpstr>
      <vt:lpstr>1.4.4 Adding and deleting menu links to tools and content areas; reordering links</vt:lpstr>
      <vt:lpstr>1.5 Changing the looks of your course, making your course available, and sending a welcome announcement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Wenying Huang-Stolte</dc:creator>
  <cp:lastModifiedBy>Wenying Huang-Stolte</cp:lastModifiedBy>
  <cp:revision>31</cp:revision>
  <cp:lastPrinted>2017-08-23T21:01:59Z</cp:lastPrinted>
  <dcterms:created xsi:type="dcterms:W3CDTF">2017-08-23T13:24:06Z</dcterms:created>
  <dcterms:modified xsi:type="dcterms:W3CDTF">2017-08-24T20:37:29Z</dcterms:modified>
</cp:coreProperties>
</file>