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478" r:id="rId2"/>
    <p:sldId id="477" r:id="rId3"/>
    <p:sldId id="479" r:id="rId4"/>
    <p:sldId id="482" r:id="rId5"/>
    <p:sldId id="483" r:id="rId6"/>
    <p:sldId id="480" r:id="rId7"/>
    <p:sldId id="484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6B47E-04FC-4E6A-BD32-755905488E1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3DAAC-B8FB-4F48-94CB-49FD9E232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6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4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5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6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9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5469-9AA9-4FC5-86FB-34F5F9D1F80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4989F-45B1-4131-AA01-10E9E82A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1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6248400"/>
            <a:ext cx="28829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71600"/>
            <a:ext cx="4696481" cy="12288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590800"/>
            <a:ext cx="9067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 Law No. 50 or 2007 allows non-profit institutions (YC) to have its debris collected</a:t>
            </a:r>
          </a:p>
          <a:p>
            <a:r>
              <a:rPr lang="en-US" dirty="0" smtClean="0"/>
              <a:t>and removal source-separated recyclables by a licensed private vendors with following </a:t>
            </a:r>
          </a:p>
          <a:p>
            <a:r>
              <a:rPr lang="en-US" dirty="0" smtClean="0"/>
              <a:t>proviso</a:t>
            </a:r>
            <a:r>
              <a:rPr lang="en-US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The filing of a notarized written agreement with the Department of Sanitation (</a:t>
            </a:r>
            <a:r>
              <a:rPr lang="en-US" dirty="0" err="1" smtClean="0"/>
              <a:t>DSNY</a:t>
            </a:r>
            <a:r>
              <a:rPr lang="en-US" dirty="0" smtClean="0"/>
              <a:t>) with the names and titles of the building/development ownership and the private vendor, the taxpayers identification numbers of all parties, the agreed upon price term, the days of service, and the duration of said agreement.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The weight of recyclables collected from your premises as reported back to you by the private vendor.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6248400"/>
            <a:ext cx="28829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50"/>
            <a:ext cx="9144000" cy="238125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52400" y="4495800"/>
            <a:ext cx="304800" cy="1524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7162800" y="4495800"/>
            <a:ext cx="1524000" cy="1524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2502" y="3807124"/>
            <a:ext cx="80656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Supply all recycling receptacles including recycling box and Slim Jims at no charge </a:t>
            </a:r>
          </a:p>
          <a:p>
            <a:pPr algn="just"/>
            <a:r>
              <a:rPr lang="en-US" dirty="0" smtClean="0"/>
              <a:t>Supply 96 gallon </a:t>
            </a:r>
            <a:r>
              <a:rPr lang="en-US" dirty="0" err="1" smtClean="0"/>
              <a:t>toters</a:t>
            </a:r>
            <a:r>
              <a:rPr lang="en-US" dirty="0" smtClean="0"/>
              <a:t> and 2 yard roll off at no charge</a:t>
            </a:r>
          </a:p>
          <a:p>
            <a:pPr algn="just"/>
            <a:r>
              <a:rPr lang="en-US" dirty="0" smtClean="0"/>
              <a:t>Cardboard, paper and beverage bottles one pick up per week at no cost</a:t>
            </a:r>
          </a:p>
          <a:p>
            <a:pPr algn="just"/>
            <a:r>
              <a:rPr lang="en-US" dirty="0" smtClean="0"/>
              <a:t>Implement a recycling programs at no charge</a:t>
            </a:r>
          </a:p>
          <a:p>
            <a:pPr algn="just"/>
            <a:r>
              <a:rPr lang="en-US" dirty="0" smtClean="0"/>
              <a:t>Rebate based on quality and volume and market conditions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If either party terminates contract supplied equipment will be returned to royal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1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52586"/>
            <a:ext cx="7572242" cy="2743200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19200"/>
            <a:ext cx="749056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52586"/>
            <a:ext cx="7572242" cy="2743200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19200"/>
            <a:ext cx="749056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7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887180"/>
              </p:ext>
            </p:extLst>
          </p:nvPr>
        </p:nvGraphicFramePr>
        <p:xfrm>
          <a:off x="638175" y="2209800"/>
          <a:ext cx="786765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Worksheet" r:id="rId3" imgW="7867622" imgH="1914570" progId="Excel.Sheet.12">
                  <p:embed/>
                </p:oleObj>
              </mc:Choice>
              <mc:Fallback>
                <p:oleObj name="Worksheet" r:id="rId3" imgW="7867622" imgH="19145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8175" y="2209800"/>
                        <a:ext cx="7867650" cy="191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1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6248400"/>
            <a:ext cx="28829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564481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Modification to the York College Recycling Program.</a:t>
            </a:r>
          </a:p>
          <a:p>
            <a:endParaRPr lang="en-US" dirty="0"/>
          </a:p>
          <a:p>
            <a:r>
              <a:rPr lang="en-US" dirty="0"/>
              <a:t>Modifications: 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Reduce </a:t>
            </a:r>
            <a:r>
              <a:rPr lang="en-US" dirty="0"/>
              <a:t>the variety of containers to separate recycled materials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Update </a:t>
            </a:r>
            <a:r>
              <a:rPr lang="en-US" dirty="0"/>
              <a:t>recycling procedures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NYC </a:t>
            </a:r>
            <a:r>
              <a:rPr lang="en-US" dirty="0"/>
              <a:t>Sanitation vs. Royal Waste Carting (who takes what?)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Specify </a:t>
            </a:r>
            <a:r>
              <a:rPr lang="en-US" dirty="0"/>
              <a:t>the day of the week when recycling materials will be collected </a:t>
            </a:r>
            <a:r>
              <a:rPr lang="en-US" dirty="0" smtClean="0"/>
              <a:t>around </a:t>
            </a:r>
            <a:r>
              <a:rPr lang="en-US" dirty="0"/>
              <a:t>campus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Retrain </a:t>
            </a:r>
            <a:r>
              <a:rPr lang="en-US" dirty="0"/>
              <a:t>custodial and supervisory staff in proper recycling procedures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Publicized </a:t>
            </a:r>
            <a:r>
              <a:rPr lang="en-US" dirty="0"/>
              <a:t>recycling campaign 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/>
              <a:t>Establish </a:t>
            </a:r>
            <a:r>
              <a:rPr lang="en-US" dirty="0"/>
              <a:t>ownership of recycling program among Administrative Superintendents 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1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6248400"/>
            <a:ext cx="28829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7131" y="228600"/>
            <a:ext cx="636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Office of Facilities Planning &amp; Operations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6309" y="762000"/>
            <a:ext cx="3668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</a:rPr>
              <a:t>Recycling at York College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360" y="1295400"/>
            <a:ext cx="6492240" cy="23393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7500" y="1708666"/>
            <a:ext cx="181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Campus Hallways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2376" y="4431268"/>
            <a:ext cx="2923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Suites, Offices &amp; Classrooms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520" y="3886200"/>
            <a:ext cx="3840480" cy="2255519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393700" y="2209800"/>
            <a:ext cx="20447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93700" y="4953000"/>
            <a:ext cx="40259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3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8596</TotalTime>
  <Words>317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York College CUNY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Minto</dc:creator>
  <cp:lastModifiedBy>Serena Taggart</cp:lastModifiedBy>
  <cp:revision>428</cp:revision>
  <cp:lastPrinted>2017-02-21T19:16:01Z</cp:lastPrinted>
  <dcterms:created xsi:type="dcterms:W3CDTF">2015-05-22T19:39:58Z</dcterms:created>
  <dcterms:modified xsi:type="dcterms:W3CDTF">2017-12-13T17:32:11Z</dcterms:modified>
</cp:coreProperties>
</file>