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09192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597817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0"/>
            <a:ext cx="4388700" cy="601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180033"/>
            <a:ext cx="7772400" cy="112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8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8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4040099" cy="47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151333"/>
            <a:ext cx="4041900" cy="47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1631155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98" cy="871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04786"/>
            <a:ext cx="5111698" cy="438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8" cy="351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rxinsider.com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hyperlink" Target="https://www.corehighered.com/login-elms.ph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hyperlink" Target="http://www.corehighered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1099900"/>
            <a:ext cx="9143998" cy="177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4625" y="3169225"/>
            <a:ext cx="1199324" cy="11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9125" y="2704649"/>
            <a:ext cx="888725" cy="88619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1621200" y="3277375"/>
            <a:ext cx="55167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Student Introduction to CORE ELMS</a:t>
            </a:r>
            <a:endParaRPr sz="2400" b="1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457200" y="86868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clicking on the tab Requirements, you will see a full list of requirements. These will be made up of School Mandatory and Site Specific.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update the requirement, click on Edit Current or Add.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you would like to keep the historical data you have uploaded, click on Replace.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509953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Updating Your Requirements</a:t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2058375"/>
            <a:ext cx="7772399" cy="2830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457200" y="86868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Once you click on Edit Current, Add or Replace, you will fill out all applicable information including Completed On, Expiration Date, Comments, Status, and Upload a File. Then click Enter Requirement to submit your information.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509953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Updating Your Requirements</a:t>
            </a:r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6339386" y="4155744"/>
            <a:ext cx="280461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Note: Schools may also include a form to complete.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0249" y="1762100"/>
            <a:ext cx="4401475" cy="325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457200" y="823455"/>
            <a:ext cx="8594334" cy="1351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can submit new hours by selecting Hours Tracking/Timesheet &gt; Record New Hours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will bring you to a form to submit. Fill out all fields marked as Required and click Submit Hours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457200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Hours Tracking / Timesheet</a:t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1575" y="2414175"/>
            <a:ext cx="2797800" cy="26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8550" y="1139200"/>
            <a:ext cx="6883723" cy="103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458149" y="86868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Hours Tracking tab provides a means of submitting site hours (if required by your program). The page will also display for you a record of all Pending and Confirmed hours submissions.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can switch between views by selecting “Confirmed Hours”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457200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Hours Tracking / Timesheet</a:t>
            </a:r>
            <a:endParaRPr/>
          </a:p>
        </p:txBody>
      </p:sp>
      <p:pic>
        <p:nvPicPr>
          <p:cNvPr id="199" name="Shape 1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625" y="1972350"/>
            <a:ext cx="7255150" cy="132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4625" y="3514150"/>
            <a:ext cx="7374521" cy="12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9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Clock</a:t>
            </a: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86868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the home page,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click on Clock In.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This will automatically capture that time and create a recor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d.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then select the schedule you would like to clock into and click Clock In. 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Shape 2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5153" y="1492450"/>
            <a:ext cx="7037546" cy="16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89688" y="3560750"/>
            <a:ext cx="3159266" cy="142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00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4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629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Clock</a:t>
            </a: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86868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your shift is done you can log back into CORE ELMS and on the home page you can click Clock Out. 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Shape 2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407" y="1678526"/>
            <a:ext cx="7465192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9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Clock</a:t>
            </a: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86868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Next, complete all required fields and click Submit Hours. This will finalize your hours and send an email to your Preceptor/Site for confirmation. 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9325" y="1486555"/>
            <a:ext cx="3051000" cy="34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466724" y="86868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submit a Field encounter, click Field Encounters and Add next to the appropriate Encounter.</a:t>
            </a:r>
            <a:endParaRPr/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/>
          <p:nvPr/>
        </p:nvSpPr>
        <p:spPr>
          <a:xfrm>
            <a:off x="457200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Submitting a Field Encounter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Shape 2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25" y="1373900"/>
            <a:ext cx="8927577" cy="217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466724" y="86868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Click Add next to the appropriate Field Encounter.  </a:t>
            </a:r>
            <a:endParaRPr/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00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4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457200" y="228600"/>
            <a:ext cx="6629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Submitting a Field Encounter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Shape 2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100" y="1478330"/>
            <a:ext cx="7970639" cy="263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466724" y="86868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will bring you to a new page where you will fill out all required information and click Submit Log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>
            <a:off x="457200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Summiting a Field Encounter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Shape 2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8750" y="1349125"/>
            <a:ext cx="3497174" cy="367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457199" y="868680"/>
            <a:ext cx="8122025" cy="178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1"/>
              <a:buFont typeface="Calibri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 an account activation email with your initial username and password from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no-reply@corehighered.com</a:t>
            </a:r>
            <a:endParaRPr sz="1600" b="0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21"/>
              <a:buFont typeface="Calibri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want to add this email to your trusted email sources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21"/>
              <a:buFont typeface="Calibri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your spam folder to ensure that this email was not flagged as spam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31"/>
              <a:buFont typeface="Calibri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Login: </a:t>
            </a:r>
            <a:r>
              <a:rPr lang="en-US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https://www.corehighered.com/login-elms.php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31"/>
              <a:buFont typeface="Calibri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you have logged in you may edit your username, password and contact information by clicking on </a:t>
            </a:r>
            <a:r>
              <a:rPr lang="en-U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Information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457199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Account Registration</a:t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6488" y="2987476"/>
            <a:ext cx="8122023" cy="154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457200" y="81915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review any submitted Field Encounters, click on Field Encounters and click View next to a specific Encounter to see those entries related to that encounter.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can also click on View All Entries to review a list of all submitted entries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>
            <a:off x="457200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Field Encounters</a:t>
            </a:r>
            <a:endParaRPr/>
          </a:p>
        </p:txBody>
      </p:sp>
      <p:pic>
        <p:nvPicPr>
          <p:cNvPr id="264" name="Shape 2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750" y="1733550"/>
            <a:ext cx="8710501" cy="26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/>
          <p:nvPr/>
        </p:nvSpPr>
        <p:spPr>
          <a:xfrm>
            <a:off x="457199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Evaluations</a:t>
            </a:r>
            <a:endParaRPr/>
          </a:p>
        </p:txBody>
      </p:sp>
      <p:sp>
        <p:nvSpPr>
          <p:cNvPr id="272" name="Shape 272"/>
          <p:cNvSpPr txBox="1"/>
          <p:nvPr/>
        </p:nvSpPr>
        <p:spPr>
          <a:xfrm>
            <a:off x="457199" y="86868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Once your preceptor has completed an evaluation and your school has opened it up for you to view, you will be able to view it under “Evaluation of Student”.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can complete your Evaluation of your Preceptors/Sites under “Evaluation of Preceptors”.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your school requires you to complete a self evaluation, it will be accessed through “Student Self Evaluation”.</a:t>
            </a:r>
            <a:endParaRPr/>
          </a:p>
          <a:p>
            <a:pPr marL="457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Note: You may save all evaluations in draft mode to finish at a later time by clicking “Save Changes” once you click “Submit Final” you will no longer be able to edit the evaluation.</a:t>
            </a:r>
            <a:endParaRPr/>
          </a:p>
        </p:txBody>
      </p:sp>
      <p:pic>
        <p:nvPicPr>
          <p:cNvPr id="273" name="Shape 2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5125" y="2789075"/>
            <a:ext cx="6135475" cy="230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/>
        </p:nvSpPr>
        <p:spPr>
          <a:xfrm>
            <a:off x="457200" y="86868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Submit an Absence, click Absences, Record New Absence</a:t>
            </a:r>
            <a:endParaRPr/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/>
          <p:nvPr/>
        </p:nvSpPr>
        <p:spPr>
          <a:xfrm>
            <a:off x="457199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Submitting an Absence</a:t>
            </a:r>
            <a:endParaRPr/>
          </a:p>
        </p:txBody>
      </p:sp>
      <p:pic>
        <p:nvPicPr>
          <p:cNvPr id="282" name="Shape 2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677824"/>
            <a:ext cx="8839199" cy="18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/>
        </p:nvSpPr>
        <p:spPr>
          <a:xfrm>
            <a:off x="457200" y="86868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will bring up a new page, fill out all required fields on the form and click Submit Absence.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selected preceptor/site will then receive an email for confirmation.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/>
          <p:nvPr/>
        </p:nvSpPr>
        <p:spPr>
          <a:xfrm>
            <a:off x="457199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Submitting an Absence</a:t>
            </a:r>
            <a:endParaRPr/>
          </a:p>
        </p:txBody>
      </p:sp>
      <p:pic>
        <p:nvPicPr>
          <p:cNvPr id="291" name="Shape 2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850" y="1700625"/>
            <a:ext cx="3578401" cy="338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3000" y="1260675"/>
            <a:ext cx="2518599" cy="117169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2995475" y="3049900"/>
            <a:ext cx="2693400" cy="53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www.CoreHigherEd.com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74137" y="3434376"/>
            <a:ext cx="688025" cy="677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1625" y="3430723"/>
            <a:ext cx="688025" cy="684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96650" y="3423335"/>
            <a:ext cx="688025" cy="6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800600"/>
            <a:ext cx="9144000" cy="34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457200" y="868680"/>
            <a:ext cx="72584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Read any messages that have been sent to you from your Administrator in the </a:t>
            </a:r>
            <a:r>
              <a:rPr lang="en-US" sz="1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Message Center.</a:t>
            </a:r>
            <a:endParaRPr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457199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Message Center</a:t>
            </a:r>
            <a:endParaRPr dirty="0"/>
          </a:p>
        </p:txBody>
      </p:sp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200" y="1554475"/>
            <a:ext cx="7464651" cy="347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457200" y="86868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through all documents and videos uploaded into your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 Library.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457199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 Library</a:t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851" y="1325875"/>
            <a:ext cx="7485476" cy="35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457200" y="86868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Click on Site Prospector then Submit New Site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457199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</a:rPr>
              <a:t>Submitting a Site </a:t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7825" y="1578405"/>
            <a:ext cx="2804058" cy="263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457200" y="86868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Fill out the required fields and click Submit Prospect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00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4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457199" y="228600"/>
            <a:ext cx="6629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</a:rPr>
              <a:t>Submitting a Site </a:t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0226" y="1373274"/>
            <a:ext cx="4544674" cy="307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457200" y="86868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To review a site you have submitted, click on Site Prospector, Site Submissions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Here, you can click on Edit to make any changes or delete the submission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00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4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457199" y="228600"/>
            <a:ext cx="6629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</a:rPr>
              <a:t>Reviewing Submissions</a:t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699955"/>
            <a:ext cx="8839202" cy="2104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457200" y="86868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Once your school has finalized and opened your schedule for viewing you may see it in your Rotation Schedule.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will also be able to view a map of all of your Preceptor’s locations if their address was made available in the system.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457199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Viewing Your Schedule</a:t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975" y="2011675"/>
            <a:ext cx="7209177" cy="29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457200" y="86868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Click on your Preceptor/Site name to view details such as Description, Requirements, and Documents.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can update your site specific requirements from this page by clicking on Edit Current or Add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8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457199" y="228600"/>
            <a:ext cx="6629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Viewing Your Schedule</a:t>
            </a: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4775" y="2011675"/>
            <a:ext cx="6440200" cy="30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852</Words>
  <Application>Microsoft Office PowerPoint</Application>
  <PresentationFormat>On-screen Show (16:9)</PresentationFormat>
  <Paragraphs>65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Clock</vt:lpstr>
      <vt:lpstr>Time Clock</vt:lpstr>
      <vt:lpstr>Time Clock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</dc:creator>
  <cp:lastModifiedBy>Shirell Roeback</cp:lastModifiedBy>
  <cp:revision>2</cp:revision>
  <dcterms:modified xsi:type="dcterms:W3CDTF">2021-02-24T12:05:40Z</dcterms:modified>
</cp:coreProperties>
</file>